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3" y="2740104"/>
            <a:ext cx="4887754" cy="27493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608653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Event Management Dashboard: Streamlining Your Events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478369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Welcome to the Event Management Dashboard presentation. We'll explore key features and benefits of this robust platform, designed to simplify and enhance your event management process.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6324124" y="621982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44" y="6227445"/>
            <a:ext cx="367665" cy="3676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26687" y="6201966"/>
            <a:ext cx="351305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PRUTHVIRAJ P KARJAGI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04185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Built with Modern Technologies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HTML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the structural foundation for the dashboard's user interface.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a visually appealing and responsive layout, adapting to different screen sizes.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Enables interactive elements and dynamic functionality, enhancing user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64437"/>
            <a:ext cx="59594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Intuitive Interface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27427"/>
            <a:ext cx="7468553" cy="2837617"/>
          </a:xfrm>
          <a:prstGeom prst="roundRect">
            <a:avLst>
              <a:gd name="adj" fmla="val 12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235047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893" y="3386257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Name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059585" y="3386257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543467" y="3386257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Registration Date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31744" y="3920490"/>
            <a:ext cx="7452479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71893" y="4071699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John Doe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059585" y="4071699"/>
            <a:ext cx="1997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john.doe@email.com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1543467" y="4071699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2023-12-01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31744" y="4988957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71893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Jane Smith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059585" y="5140166"/>
            <a:ext cx="1997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jane.smith@email.com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1543467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2023-12-05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81304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Data Operations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62979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Retrieves participant data, powering insightful reports and analysis.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27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4627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94627" y="6425922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Allows secure data submission, ensuring accurate registration and updates.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53308"/>
            <a:ext cx="76202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Scalable Data Storage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109" y="3836075"/>
            <a:ext cx="6412587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858" y="4691896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522012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22012" y="4570928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a flexible and scalable NoSQL database for efficient participant data management.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3" y="3251240"/>
            <a:ext cx="4887635" cy="17270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38934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Effortless Participant Management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34255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2"/>
          <p:cNvSpPr/>
          <p:nvPr/>
        </p:nvSpPr>
        <p:spPr>
          <a:xfrm>
            <a:off x="6513790" y="3525798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101959" y="3425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Edit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101959" y="392108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Modify participant details with ease, ensuring accurate information.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10178058" y="34255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6"/>
          <p:cNvSpPr/>
          <p:nvPr/>
        </p:nvSpPr>
        <p:spPr>
          <a:xfrm>
            <a:off x="10313908" y="3525798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55893" y="3425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55893" y="392108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Streamline registration with a user-friendly interface for adding new participants.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0"/>
          <p:cNvSpPr/>
          <p:nvPr/>
        </p:nvSpPr>
        <p:spPr>
          <a:xfrm>
            <a:off x="6457474" y="5678924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1019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Delete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101959" y="607421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Remove participants from the system efficiently, maintaining accurate records.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35743"/>
            <a:ext cx="100863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Insights and Control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18390"/>
            <a:ext cx="62979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100%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2578537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802874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Guaranteed through robust validation and error handling.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494627" y="5218390"/>
            <a:ext cx="62980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24/7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9235559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94627" y="6802874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Access key information anytime, from any device.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event management dashboard empowers you with a centralized platform for efficient participant management, secure data operations, and real-time insights. It offers a user-friendly interface, robust features, and scalability for seamless event planning and execution.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2024-12-31T07:25:01Z</dcterms:created>
  <dcterms:modified xsi:type="dcterms:W3CDTF">2024-12-31T07:25:01Z</dcterms:modified>
</cp:coreProperties>
</file>